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A620-E056-4A7A-93E2-855B734B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B4BDB-6FDC-46EF-8567-E56F72F9F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A7684-D48A-4D2F-8982-A66D4253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11CA-E468-47FA-970A-5F0E3C0B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2C446-4B4D-46C7-A111-97424DF5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A252-7734-4986-83FE-85EDCEF7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5BEB8-2267-4328-A061-70D53D2A9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EADA3-1225-4D5D-9A18-2730EF0F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3089-0998-46DC-9205-19B141AB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DD65-65A4-486B-BE1E-6C752202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68750-24CD-4B94-9E26-06A74D9D6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AC7F7-248D-41CA-8A4F-F36CEAD38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38F40-8D6B-45FC-B6E2-97B97526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E313-B32B-4D06-A270-B9F2634B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070B-104E-446D-A8B0-2B78E870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735D-BA25-4DF0-9AF3-689893AC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18D8-CAD4-4907-9899-63105D62C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8B5C-F846-4526-B634-049761B9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B212D-AB33-4531-AF71-B3521DC4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F364C-E6DF-4C36-AF33-89A8815D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F5E5-18E2-4D9C-A29B-83E9A72C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E3ACE-3892-4EC9-BB26-F28B9B5A8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71988-CE66-4C83-88CC-1C6833FF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1CC1C-1231-446C-9090-42262CE2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C797-6BA7-4EB5-A113-31F5F319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40B9-D3A8-4404-A406-6249FAE5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BD95-8486-4AAF-996B-EE22726CA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0B58C-8926-4778-84B3-694C61958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87558-C33B-47F9-AC68-5771FCE9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BFB37-48AA-4FEC-9CFF-5CCB73B1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9626D-5804-45BF-91F7-ED3F1DF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A071-0AEB-4534-89F6-D7385752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8ADF6-DC78-455B-B8FD-77C5F5C6A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794E5-5934-4F13-A62B-43C86B1BF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278A0-0641-47E6-8B2A-6235E208A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0B5E3-E4AB-4B4B-B648-909F5A7DD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601E5-FFB4-43B3-AB0D-94926C69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1807B-5812-4EE8-B971-EA6DB1E1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F1907-6065-43DB-B6B8-0AA1AFCF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F8F7-32BE-4039-8FFD-797F4408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09ED3-BB37-41F8-A810-04310821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7F72E-BAF3-4F4A-B63E-220E2FC5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3AEE8-679E-4A95-BEE8-CF90C9DD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9548F-C541-4291-A4DD-AB388EDF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09D2A-CF96-40A4-A4B4-593DC96F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E40E-DD2F-47F3-A3A8-84D25AA2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1666-294B-4D9B-9504-6CDA8AA9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A3C6-4A29-4A62-B302-E26A9773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A625-1591-46A8-8B60-EF092C06E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D7AC6-7CB1-41B6-A16B-46912F88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6574D-2434-4100-898F-F0B74B85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8AA98-8F69-4CD1-90C3-7240296B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59BD-54D6-4C68-AFCA-C40F8999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34FFB-1600-4C30-9A7E-C40BB5320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9A824-3F97-454B-AA67-7D8BFF84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94721-2F6C-4501-9DFD-C2D7D4C2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E1440-99C7-4FDC-9550-D243425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EF6EB-0CDA-412C-9E45-921028A4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C4899-5DB9-4934-AD89-65EF384B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120BF-99BC-4EA1-82D4-D68AC3CF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0BD3-FA2A-4C81-B55A-0F86291DA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41F3-CEDC-4C5A-B52B-2A2DCE99837B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F85CA-7219-4719-9E67-03F4F7FD3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200E5-E542-4EC7-9996-854DBF86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5F6C-CB5A-421E-A025-3053BD5B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8BF8-0D6B-49C4-94B1-7A23A37A6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006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92167-00C2-4F49-B79D-EC852BC38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883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93667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403356-9993-4B9F-8764-CB524D337754}"/>
              </a:ext>
            </a:extLst>
          </p:cNvPr>
          <p:cNvSpPr txBox="1"/>
          <p:nvPr/>
        </p:nvSpPr>
        <p:spPr>
          <a:xfrm>
            <a:off x="1861457" y="402771"/>
            <a:ext cx="981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Franklin Gothic Book" panose="020B0503020102020204" pitchFamily="34" charset="0"/>
              </a:rPr>
              <a:t>Title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D9FC1-235A-4DF6-8C2E-BBCC3493A71F}"/>
              </a:ext>
            </a:extLst>
          </p:cNvPr>
          <p:cNvSpPr txBox="1"/>
          <p:nvPr/>
        </p:nvSpPr>
        <p:spPr>
          <a:xfrm>
            <a:off x="2321170" y="1469571"/>
            <a:ext cx="916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Explanation 1</a:t>
            </a:r>
          </a:p>
        </p:txBody>
      </p:sp>
    </p:spTree>
    <p:extLst>
      <p:ext uri="{BB962C8B-B14F-4D97-AF65-F5344CB8AC3E}">
        <p14:creationId xmlns:p14="http://schemas.microsoft.com/office/powerpoint/2010/main" val="165453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0C4D7-0CC6-4CF6-BACC-3A45FA60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942F-5AA7-4DFB-A7D1-F97C127F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7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A554-DEAA-41FE-869F-3914E9C1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634" y="4301507"/>
            <a:ext cx="5060796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479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Office Theme</vt:lpstr>
      <vt:lpstr>Presentation Title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MIS - Media</dc:creator>
  <cp:lastModifiedBy>MIS - Media</cp:lastModifiedBy>
  <cp:revision>6</cp:revision>
  <dcterms:created xsi:type="dcterms:W3CDTF">2025-01-24T06:35:53Z</dcterms:created>
  <dcterms:modified xsi:type="dcterms:W3CDTF">2025-01-24T06:43:15Z</dcterms:modified>
</cp:coreProperties>
</file>